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93" r:id="rId2"/>
    <p:sldId id="294" r:id="rId3"/>
    <p:sldId id="295" r:id="rId4"/>
    <p:sldId id="290" r:id="rId5"/>
    <p:sldId id="292" r:id="rId6"/>
    <p:sldId id="291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CC34CD-A870-F42B-6003-7BA5E7A531AB}" v="1" dt="2020-03-09T09:59:26.354"/>
  </p1510:revLst>
</p1510:revInfo>
</file>

<file path=ppt/tableStyles.xml><?xml version="1.0" encoding="utf-8"?>
<a:tblStyleLst xmlns:a="http://schemas.openxmlformats.org/drawingml/2006/main" def="{259E2CA1-2F17-4DE7-8661-01752AD36020}">
  <a:tblStyle styleId="{259E2CA1-2F17-4DE7-8661-01752AD3602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253"/>
  </p:normalViewPr>
  <p:slideViewPr>
    <p:cSldViewPr snapToGrid="0">
      <p:cViewPr varScale="1">
        <p:scale>
          <a:sx n="88" d="100"/>
          <a:sy n="88" d="100"/>
        </p:scale>
        <p:origin x="88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a Merckx" userId="S::beamer@arteveldehs.be::9f6ec6c8-774e-429f-a921-0353bcd3f1da" providerId="AD" clId="Web-{F1CC34CD-A870-F42B-6003-7BA5E7A531AB}"/>
    <pc:docChg chg="modSld">
      <pc:chgData name="Bea Merckx" userId="S::beamer@arteveldehs.be::9f6ec6c8-774e-429f-a921-0353bcd3f1da" providerId="AD" clId="Web-{F1CC34CD-A870-F42B-6003-7BA5E7A531AB}" dt="2020-03-09T09:59:26.354" v="0" actId="14100"/>
      <pc:docMkLst>
        <pc:docMk/>
      </pc:docMkLst>
      <pc:sldChg chg="modSp">
        <pc:chgData name="Bea Merckx" userId="S::beamer@arteveldehs.be::9f6ec6c8-774e-429f-a921-0353bcd3f1da" providerId="AD" clId="Web-{F1CC34CD-A870-F42B-6003-7BA5E7A531AB}" dt="2020-03-09T09:59:26.354" v="0" actId="14100"/>
        <pc:sldMkLst>
          <pc:docMk/>
          <pc:sldMk cId="1190557799" sldId="290"/>
        </pc:sldMkLst>
        <pc:picChg chg="mod">
          <ac:chgData name="Bea Merckx" userId="S::beamer@arteveldehs.be::9f6ec6c8-774e-429f-a921-0353bcd3f1da" providerId="AD" clId="Web-{F1CC34CD-A870-F42B-6003-7BA5E7A531AB}" dt="2020-03-09T09:59:26.354" v="0" actId="14100"/>
          <ac:picMkLst>
            <pc:docMk/>
            <pc:sldMk cId="1190557799" sldId="290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nl-NL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http://</a:t>
            </a:r>
            <a:r>
              <a:rPr lang="nl-NL" dirty="0" err="1"/>
              <a:t>svanatolia.nl</a:t>
            </a:r>
            <a:r>
              <a:rPr lang="nl-NL" dirty="0"/>
              <a:t>/2016/10/</a:t>
            </a:r>
            <a:r>
              <a:rPr lang="nl-NL" dirty="0" err="1"/>
              <a:t>citytrip-barcelona</a:t>
            </a:r>
            <a:r>
              <a:rPr lang="nl-NL" dirty="0"/>
              <a:t>/#!</a:t>
            </a:r>
            <a:r>
              <a:rPr lang="nl-NL" dirty="0" err="1"/>
              <a:t>prettyPhoto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697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://radio2.be/</a:t>
            </a:r>
            <a:r>
              <a:rPr lang="nl-NL" dirty="0" err="1"/>
              <a:t>oost-vlaanderen</a:t>
            </a:r>
            <a:r>
              <a:rPr lang="nl-NL" dirty="0"/>
              <a:t>/250-kinderen-dakloos-in-gent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5421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objec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e titel en teks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ee objecten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verticale teks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Google Shape;126;p17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58535" y="599098"/>
            <a:ext cx="7616638" cy="5375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9021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704850"/>
            <a:ext cx="96901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2" y="0"/>
            <a:ext cx="121311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5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360" y="1414950"/>
            <a:ext cx="5686337" cy="417805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531" y="1503438"/>
            <a:ext cx="6746461" cy="437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5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300" y="2531186"/>
            <a:ext cx="6096000" cy="432681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648" y="0"/>
            <a:ext cx="4548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54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0"/>
            <a:ext cx="7985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19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F7F93AF5FBBC4B9EF0B6691E2C0331" ma:contentTypeVersion="10" ma:contentTypeDescription="Een nieuw document maken." ma:contentTypeScope="" ma:versionID="7ace20c5c3fcd28871b24ea513eddac9">
  <xsd:schema xmlns:xsd="http://www.w3.org/2001/XMLSchema" xmlns:xs="http://www.w3.org/2001/XMLSchema" xmlns:p="http://schemas.microsoft.com/office/2006/metadata/properties" xmlns:ns2="bcbb2aa8-fecf-477f-8e57-117a595c5c35" targetNamespace="http://schemas.microsoft.com/office/2006/metadata/properties" ma:root="true" ma:fieldsID="76015ef609e49775237c4fea43962880" ns2:_="">
    <xsd:import namespace="bcbb2aa8-fecf-477f-8e57-117a595c5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bb2aa8-fecf-477f-8e57-117a595c5c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CF90DEB-308B-4C12-99FB-4E8880D6070B}"/>
</file>

<file path=customXml/itemProps2.xml><?xml version="1.0" encoding="utf-8"?>
<ds:datastoreItem xmlns:ds="http://schemas.openxmlformats.org/officeDocument/2006/customXml" ds:itemID="{DFE03D74-BBA2-4C7A-B944-B93F7B0D307F}"/>
</file>

<file path=customXml/itemProps3.xml><?xml version="1.0" encoding="utf-8"?>
<ds:datastoreItem xmlns:ds="http://schemas.openxmlformats.org/officeDocument/2006/customXml" ds:itemID="{B40CA8E0-AB48-4E16-A29C-4E52889D22DB}"/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10</Words>
  <Application>Microsoft Office PowerPoint</Application>
  <PresentationFormat>Widescreen</PresentationFormat>
  <Paragraphs>4</Paragraphs>
  <Slides>6</Slides>
  <Notes>2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Systeemdenken, perspectieven verkennen en actie ondernemen in jouw praktijk. Hoe begin je eraan? </dc:title>
  <cp:lastModifiedBy>Thomas Remerie</cp:lastModifiedBy>
  <cp:revision>25</cp:revision>
  <cp:lastPrinted>2019-10-01T15:12:24Z</cp:lastPrinted>
  <dcterms:modified xsi:type="dcterms:W3CDTF">2020-03-09T09:59:26Z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0x010100D0F7F93AF5FBBC4B9EF0B6691E2C0331</vt:lpwstr>
  </property>
</Properties>
</file>