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29"/>
  </p:normalViewPr>
  <p:slideViewPr>
    <p:cSldViewPr snapToGrid="0" snapToObjects="1">
      <p:cViewPr varScale="1">
        <p:scale>
          <a:sx n="90" d="100"/>
          <a:sy n="90" d="100"/>
        </p:scale>
        <p:origin x="232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4D495B-9249-324E-901F-16A436EEC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312C72-DBF3-A842-B248-F2F6251927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59E7EEB-E989-574E-996F-3CE51DB2E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0723EF-05F9-2340-8F7C-F304A4454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0C6649-4272-0D49-9119-BAEE622D0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449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01F96A-25C1-3A4E-A377-4409F3743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C74C376-5792-C04D-BE8D-A572FAE884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6981181-81B6-B24B-87A2-1C0A7F2E8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859FA5-1EDC-C540-897F-44137D1D6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513FC3-00B1-D344-9544-F4244D33F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828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F3AE05F-F47C-254E-B569-A9529EB0EF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CC64A88-A4CD-7044-B630-91ADECCBFF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F77D9B1-0170-8341-BE7E-658C85CB6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EE4960-9B74-544A-88A3-058D452A0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DA9EA5-E876-2F48-B10B-59CD0D76D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0555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C50D17-1D48-C848-93F9-B47E2E0FE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21F8DB-2B96-C44F-80CA-7208DFB6A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ED416F-215B-7644-BE3B-9515D8C05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9B4D6DB-6F2D-D447-AE8A-0A16BF0C1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B97E02-7F76-9F44-ABE2-032CCC1B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6774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F230CB-986B-9048-84DD-ACAEFD88B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5BCEA2-8433-DB47-85A1-8943E6F46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7FF0AF-1DED-6C4C-BB52-4289B948C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8B01AA5-F92B-6C43-9781-C5B79708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E99AEE-9D3C-CC4B-8069-946AAA823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5679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524CC2-D04E-3C43-AA85-E8DA9FAF6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539B69-DBF2-A84A-9CFA-E1D3DD2ED2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3907284-6BB4-A240-8D28-3533248B5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B975A2C-806A-4F4E-8281-C116AF247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772E745-E217-4446-85F5-B262B3AF0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45580B0-D2AA-B047-AB9D-0D6BC4062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1879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F8F030-39C5-A54D-AC86-2B44FA793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92AB25A-3FFD-D949-9DB2-EED480549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A52D6DA-3E83-7542-81B0-251A7F534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0BA221D-CE5F-3F42-8E41-17AECA7246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42DC70A-4D8A-B547-AB3C-5674EF549E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20D3971-DF0D-4243-A301-4C270368A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78C3884-40B5-0F48-A6B4-467FAA23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AFACC0D-4C59-4440-A16E-7D107DF2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4370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E2438-EC40-9F47-924B-0FA879733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8E1548E-9202-264F-8B15-490F6BE4F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52CD821-DDEC-BD48-AD5A-C81EB1CC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7AB39AA-F4A8-1240-BA4A-BC23022AD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0992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A2836C0-6E78-D542-877C-C4F7700D1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00649FE-7F39-2C4E-8F87-516146DBE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BCA899C-FBE0-F34A-96C0-1BE0F6D72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68956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A59CAB-FCF8-6B49-829E-A473AFD9B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805B75-2452-C541-AE66-CB9525217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256B34A-314C-964C-BE10-2D7E2D258D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88C7BB-9358-DF4B-93B1-AAE863AE1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A329DAC-3007-8744-9112-99EA84F30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200D5AB-75A8-9149-AB1A-20AF546FB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69605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1AB52C-182C-C24B-B494-E2C64D591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893EE9A-8142-7749-98BC-A919F90874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9A6565B-6509-EA46-8FB4-70DF7D250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99030C4-7B22-A742-B1DE-37547C3A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85A01B2-B939-8543-8D4A-706489834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96289A0-A6F1-A146-AA9A-C8AA198F4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586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BB6825B-A3C4-0048-B368-73D4A4D49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6E7A7C3-3C4B-8A47-9F67-85B2B0EA26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3EA622-4BB2-4F4D-B063-80FC1ECFD1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A6A84-EE32-994D-A520-9917A095CF65}" type="datetimeFigureOut">
              <a:rPr lang="nl-BE" smtClean="0"/>
              <a:t>22/08/18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6232A6-EA96-6540-A9D5-E5F97D809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DAA890-DD79-0F41-A343-84AAA2A79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B218A-369F-8B4F-830F-46F156E94D1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85142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AC3AFD-95FE-C047-A6CF-8F4884D784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2C9737C-DF86-5742-B646-9B5DED47BE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14E0D0E-9230-1A42-88AD-C12B2B06C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709863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1600" b="0" i="0" u="none" strike="noStrike" cap="none" normalizeH="0" baseline="0">
                <a:ln>
                  <a:noFill/>
                </a:ln>
                <a:solidFill>
                  <a:srgbClr val="202124"/>
                </a:solidFill>
                <a:effectLst/>
                <a:latin typeface="Google Sans"/>
              </a:rPr>
              <a:t>1x - vlucht - Foto Aylan.jpg</a:t>
            </a:r>
            <a:endParaRPr kumimoji="0" lang="nl-BE" altLang="nl-B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altLang="nl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AutoShape 4" descr="1x - vlucht - Foto Aylan.jpg">
            <a:extLst>
              <a:ext uri="{FF2B5EF4-FFF2-40B4-BE49-F238E27FC236}">
                <a16:creationId xmlns:a16="http://schemas.microsoft.com/office/drawing/2014/main" id="{FB3779D9-5A4B-AB49-AB95-E29D8615F0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075" y="-10858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69D8BB9-92AA-3642-B7AC-56F0BE583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709863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900" b="0" i="0" u="none" strike="noStrike" cap="none" normalizeH="0" baseline="0" dirty="0">
                <a:ln>
                  <a:noFill/>
                </a:ln>
                <a:solidFill>
                  <a:srgbClr val="5F6368"/>
                </a:solidFill>
                <a:effectLst/>
                <a:latin typeface="Roboto"/>
              </a:rPr>
              <a:t>Eigenaar</a:t>
            </a:r>
            <a:endParaRPr kumimoji="0" lang="nl-BE" altLang="nl-BE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Bea Merckx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900" b="0" i="0" u="none" strike="noStrike" cap="none" normalizeH="0" baseline="0" dirty="0">
                <a:ln>
                  <a:noFill/>
                </a:ln>
                <a:solidFill>
                  <a:srgbClr val="5F6368"/>
                </a:solidFill>
                <a:effectLst/>
                <a:latin typeface="Roboto"/>
              </a:rPr>
              <a:t>Gewijzigd op</a:t>
            </a:r>
            <a:endParaRPr kumimoji="0" lang="nl-BE" altLang="nl-BE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10:36 door Bea Merckx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altLang="nl-B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07EB998-34E8-1947-A62B-40AF5A518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709863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9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Roboto"/>
              </a:rPr>
              <a:t>Gemaakt op</a:t>
            </a:r>
            <a:endParaRPr kumimoji="0" lang="nl-BE" altLang="nl-BE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15:33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nl-BE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Beschrijving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altLang="nl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9E3010B3-DA05-CA4C-9212-F9B484869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nl-BE" altLang="nl-BE" sz="9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Roboto"/>
              </a:rPr>
            </a:br>
            <a:endParaRPr kumimoji="0" lang="nl-BE" altLang="nl-B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7102028-EAB8-954B-8F84-04DC80703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0694" y="-557213"/>
            <a:ext cx="13340688" cy="741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506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71CBB9-76D4-3643-9CB0-DA07FE49D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CD268D-7310-0F4C-853D-D0F9EC280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E8B997C-757F-9A40-BC19-9FAE878CD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034" y="214313"/>
            <a:ext cx="12928159" cy="641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72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ADC85D-043E-0746-9660-6FADBAA84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496762-3AF1-5D46-A5F6-B5BC247DA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74BEDD6-89C1-FB46-B7AB-0ED9671DC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258" y="0"/>
            <a:ext cx="73454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209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CBA498-43EB-374B-A644-2A3BABAFB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0FA741-0943-CB48-819C-BE178F336F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677234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F7F93AF5FBBC4B9EF0B6691E2C0331" ma:contentTypeVersion="10" ma:contentTypeDescription="Een nieuw document maken." ma:contentTypeScope="" ma:versionID="7ace20c5c3fcd28871b24ea513eddac9">
  <xsd:schema xmlns:xsd="http://www.w3.org/2001/XMLSchema" xmlns:xs="http://www.w3.org/2001/XMLSchema" xmlns:p="http://schemas.microsoft.com/office/2006/metadata/properties" xmlns:ns2="bcbb2aa8-fecf-477f-8e57-117a595c5c35" targetNamespace="http://schemas.microsoft.com/office/2006/metadata/properties" ma:root="true" ma:fieldsID="76015ef609e49775237c4fea43962880" ns2:_="">
    <xsd:import namespace="bcbb2aa8-fecf-477f-8e57-117a595c5c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bb2aa8-fecf-477f-8e57-117a595c5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5E69DB-7E22-44C2-85DF-13DAB52EB933}"/>
</file>

<file path=customXml/itemProps2.xml><?xml version="1.0" encoding="utf-8"?>
<ds:datastoreItem xmlns:ds="http://schemas.openxmlformats.org/officeDocument/2006/customXml" ds:itemID="{68E9EC62-F29A-4FB5-931E-7C92B13EA727}"/>
</file>

<file path=customXml/itemProps3.xml><?xml version="1.0" encoding="utf-8"?>
<ds:datastoreItem xmlns:ds="http://schemas.openxmlformats.org/officeDocument/2006/customXml" ds:itemID="{F5DE1E86-9F84-431E-9396-1E86B2F5BBE0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</Words>
  <Application>Microsoft Macintosh PowerPoint</Application>
  <PresentationFormat>Breedbeeld</PresentationFormat>
  <Paragraphs>9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Google Sans</vt:lpstr>
      <vt:lpstr>Roboto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Eef Thoen</dc:creator>
  <cp:lastModifiedBy>Eef Thoen</cp:lastModifiedBy>
  <cp:revision>1</cp:revision>
  <dcterms:created xsi:type="dcterms:W3CDTF">2018-08-22T15:58:00Z</dcterms:created>
  <dcterms:modified xsi:type="dcterms:W3CDTF">2018-08-22T16:01:52Z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0x010100D0F7F93AF5FBBC4B9EF0B6691E2C0331</vt:lpwstr>
  </property>
</Properties>
</file>